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57" r:id="rId4"/>
    <p:sldId id="268" r:id="rId5"/>
    <p:sldId id="258" r:id="rId6"/>
    <p:sldId id="263" r:id="rId7"/>
    <p:sldId id="264" r:id="rId8"/>
    <p:sldId id="265" r:id="rId9"/>
    <p:sldId id="269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3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0"/>
            <a:ext cx="9144000" cy="3822192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755648" y="6400800"/>
            <a:ext cx="2133600" cy="365125"/>
          </a:xfrm>
        </p:spPr>
        <p:txBody>
          <a:bodyPr/>
          <a:lstStyle/>
          <a:p>
            <a:fld id="{6BE4573E-F6AE-47E8-A5D7-4BCB2A2DFF86}" type="datetimeFigureOut">
              <a:rPr lang="en-US" smtClean="0"/>
              <a:t>10/25/2017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352" y="6400800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31152" y="6400800"/>
            <a:ext cx="2133600" cy="365125"/>
          </a:xfrm>
        </p:spPr>
        <p:txBody>
          <a:bodyPr/>
          <a:lstStyle/>
          <a:p>
            <a:fld id="{E8683790-BC70-4AE4-8F29-A17DB58E18B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1718336" y="2798064"/>
            <a:ext cx="7425663" cy="1024128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9" name="Right Triangle 8"/>
          <p:cNvSpPr/>
          <p:nvPr/>
        </p:nvSpPr>
        <p:spPr bwMode="gray">
          <a:xfrm rot="16200000">
            <a:off x="600496" y="2697480"/>
            <a:ext cx="1024128" cy="122529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 bwMode="gray">
          <a:xfrm>
            <a:off x="0" y="3819185"/>
            <a:ext cx="1728216" cy="1024128"/>
          </a:xfrm>
          <a:prstGeom prst="rect">
            <a:avLst/>
          </a:prstGeom>
          <a:gradFill flip="none" rotWithShape="1">
            <a:gsLst>
              <a:gs pos="0">
                <a:schemeClr val="accent4">
                  <a:shade val="30000"/>
                  <a:satMod val="115000"/>
                </a:schemeClr>
              </a:gs>
              <a:gs pos="50000">
                <a:schemeClr val="accent4">
                  <a:shade val="67500"/>
                  <a:satMod val="115000"/>
                </a:schemeClr>
              </a:gs>
              <a:gs pos="100000">
                <a:schemeClr val="accent4">
                  <a:shade val="100000"/>
                  <a:satMod val="11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1" name="Right Triangle 10"/>
          <p:cNvSpPr/>
          <p:nvPr/>
        </p:nvSpPr>
        <p:spPr bwMode="gray">
          <a:xfrm rot="5400000">
            <a:off x="1828800" y="3718600"/>
            <a:ext cx="1024128" cy="122529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grpSp>
        <p:nvGrpSpPr>
          <p:cNvPr id="12" name="Group 47"/>
          <p:cNvGrpSpPr/>
          <p:nvPr/>
        </p:nvGrpSpPr>
        <p:grpSpPr bwMode="gray">
          <a:xfrm>
            <a:off x="1754222" y="0"/>
            <a:ext cx="1181656" cy="3815366"/>
            <a:chOff x="1754222" y="0"/>
            <a:chExt cx="1181656" cy="3815366"/>
          </a:xfrm>
        </p:grpSpPr>
        <p:grpSp>
          <p:nvGrpSpPr>
            <p:cNvPr id="23" name="Group 11"/>
            <p:cNvGrpSpPr/>
            <p:nvPr userDrawn="1"/>
          </p:nvGrpSpPr>
          <p:grpSpPr bwMode="gray">
            <a:xfrm>
              <a:off x="1754222" y="0"/>
              <a:ext cx="340408" cy="3815366"/>
              <a:chOff x="702662" y="-3778"/>
              <a:chExt cx="340408" cy="1581912"/>
            </a:xfrm>
          </p:grpSpPr>
          <p:cxnSp>
            <p:nvCxnSpPr>
              <p:cNvPr id="13" name="Straight Connector 12"/>
              <p:cNvCxnSpPr/>
              <p:nvPr userDrawn="1"/>
            </p:nvCxnSpPr>
            <p:spPr bwMode="gray">
              <a:xfrm rot="5400000">
                <a:off x="-87500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 bwMode="gray">
              <a:xfrm rot="5400000">
                <a:off x="251320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 userDrawn="1"/>
            </p:nvCxnSpPr>
            <p:spPr bwMode="gray">
              <a:xfrm rot="5400000">
                <a:off x="-49256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 userDrawn="1"/>
            </p:nvCxnSpPr>
            <p:spPr bwMode="gray">
              <a:xfrm rot="5400000">
                <a:off x="-11011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 userDrawn="1"/>
            </p:nvCxnSpPr>
            <p:spPr bwMode="gray">
              <a:xfrm rot="5400000">
                <a:off x="27235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 userDrawn="1"/>
            </p:nvCxnSpPr>
            <p:spPr bwMode="gray">
              <a:xfrm rot="5400000">
                <a:off x="65479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 userDrawn="1"/>
            </p:nvCxnSpPr>
            <p:spPr bwMode="gray">
              <a:xfrm rot="5400000">
                <a:off x="103724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 userDrawn="1"/>
            </p:nvCxnSpPr>
            <p:spPr bwMode="gray">
              <a:xfrm rot="5400000">
                <a:off x="141968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 userDrawn="1"/>
            </p:nvCxnSpPr>
            <p:spPr bwMode="gray">
              <a:xfrm rot="5400000">
                <a:off x="180214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 bwMode="gray">
              <a:xfrm rot="5400000">
                <a:off x="218458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Group 22"/>
            <p:cNvGrpSpPr/>
            <p:nvPr userDrawn="1"/>
          </p:nvGrpSpPr>
          <p:grpSpPr bwMode="gray">
            <a:xfrm>
              <a:off x="2138270" y="0"/>
              <a:ext cx="340408" cy="3815366"/>
              <a:chOff x="702662" y="-3778"/>
              <a:chExt cx="340408" cy="1581912"/>
            </a:xfrm>
          </p:grpSpPr>
          <p:cxnSp>
            <p:nvCxnSpPr>
              <p:cNvPr id="24" name="Straight Connector 23"/>
              <p:cNvCxnSpPr/>
              <p:nvPr userDrawn="1"/>
            </p:nvCxnSpPr>
            <p:spPr bwMode="gray">
              <a:xfrm rot="5400000">
                <a:off x="-87500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 bwMode="gray">
              <a:xfrm rot="5400000">
                <a:off x="251320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 userDrawn="1"/>
            </p:nvCxnSpPr>
            <p:spPr bwMode="gray">
              <a:xfrm rot="5400000">
                <a:off x="-49256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 userDrawn="1"/>
            </p:nvCxnSpPr>
            <p:spPr bwMode="gray">
              <a:xfrm rot="5400000">
                <a:off x="-11011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 bwMode="gray">
              <a:xfrm rot="5400000">
                <a:off x="27235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 userDrawn="1"/>
            </p:nvCxnSpPr>
            <p:spPr bwMode="gray">
              <a:xfrm rot="5400000">
                <a:off x="65479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 userDrawn="1"/>
            </p:nvCxnSpPr>
            <p:spPr bwMode="gray">
              <a:xfrm rot="5400000">
                <a:off x="103724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 bwMode="gray">
              <a:xfrm rot="5400000">
                <a:off x="141968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 userDrawn="1"/>
            </p:nvCxnSpPr>
            <p:spPr bwMode="gray">
              <a:xfrm rot="5400000">
                <a:off x="180214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 userDrawn="1"/>
            </p:nvCxnSpPr>
            <p:spPr bwMode="gray">
              <a:xfrm rot="5400000">
                <a:off x="218458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 userDrawn="1"/>
          </p:nvGrpSpPr>
          <p:grpSpPr bwMode="gray">
            <a:xfrm>
              <a:off x="2522318" y="0"/>
              <a:ext cx="413560" cy="3815366"/>
              <a:chOff x="2522318" y="0"/>
              <a:chExt cx="413560" cy="3815366"/>
            </a:xfrm>
          </p:grpSpPr>
          <p:cxnSp>
            <p:nvCxnSpPr>
              <p:cNvPr id="35" name="Straight Connector 34"/>
              <p:cNvCxnSpPr/>
              <p:nvPr userDrawn="1"/>
            </p:nvCxnSpPr>
            <p:spPr bwMode="gray">
              <a:xfrm rot="5400000">
                <a:off x="615429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 userDrawn="1"/>
            </p:nvCxnSpPr>
            <p:spPr bwMode="gray">
              <a:xfrm rot="5400000">
                <a:off x="954249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 bwMode="gray">
              <a:xfrm rot="5400000">
                <a:off x="653673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 bwMode="gray">
              <a:xfrm rot="5400000">
                <a:off x="691918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 userDrawn="1"/>
            </p:nvCxnSpPr>
            <p:spPr bwMode="gray">
              <a:xfrm rot="5400000">
                <a:off x="730164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 bwMode="gray">
              <a:xfrm rot="5400000">
                <a:off x="768408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 userDrawn="1"/>
            </p:nvCxnSpPr>
            <p:spPr bwMode="gray">
              <a:xfrm rot="5400000">
                <a:off x="806653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 userDrawn="1"/>
            </p:nvCxnSpPr>
            <p:spPr bwMode="gray">
              <a:xfrm rot="5400000">
                <a:off x="844897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 bwMode="gray">
              <a:xfrm rot="5400000">
                <a:off x="883143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 userDrawn="1"/>
            </p:nvCxnSpPr>
            <p:spPr bwMode="gray">
              <a:xfrm rot="5400000">
                <a:off x="921387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 userDrawn="1"/>
            </p:nvCxnSpPr>
            <p:spPr bwMode="gray">
              <a:xfrm rot="5400000">
                <a:off x="1027401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 bwMode="gray">
              <a:xfrm rot="5400000">
                <a:off x="994539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" name="Group 48"/>
          <p:cNvGrpSpPr/>
          <p:nvPr/>
        </p:nvGrpSpPr>
        <p:grpSpPr bwMode="invGray">
          <a:xfrm>
            <a:off x="504542" y="3825240"/>
            <a:ext cx="1181656" cy="3032760"/>
            <a:chOff x="1754222" y="0"/>
            <a:chExt cx="1181656" cy="3815366"/>
          </a:xfrm>
        </p:grpSpPr>
        <p:grpSp>
          <p:nvGrpSpPr>
            <p:cNvPr id="49" name="Group 11"/>
            <p:cNvGrpSpPr/>
            <p:nvPr userDrawn="1"/>
          </p:nvGrpSpPr>
          <p:grpSpPr bwMode="invGray">
            <a:xfrm>
              <a:off x="1754222" y="0"/>
              <a:ext cx="340408" cy="3815366"/>
              <a:chOff x="702662" y="-3778"/>
              <a:chExt cx="340408" cy="1581912"/>
            </a:xfrm>
          </p:grpSpPr>
          <p:cxnSp>
            <p:nvCxnSpPr>
              <p:cNvPr id="75" name="Straight Connector 74"/>
              <p:cNvCxnSpPr/>
              <p:nvPr userDrawn="1"/>
            </p:nvCxnSpPr>
            <p:spPr bwMode="invGray">
              <a:xfrm rot="5400000">
                <a:off x="-87500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invGray">
              <a:xfrm rot="5400000">
                <a:off x="251320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invGray">
              <a:xfrm rot="5400000">
                <a:off x="-49256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invGray">
              <a:xfrm rot="5400000">
                <a:off x="-11011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invGray">
              <a:xfrm rot="5400000">
                <a:off x="27235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invGray">
              <a:xfrm rot="5400000">
                <a:off x="65479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invGray">
              <a:xfrm rot="5400000">
                <a:off x="103724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 userDrawn="1"/>
            </p:nvCxnSpPr>
            <p:spPr bwMode="invGray">
              <a:xfrm rot="5400000">
                <a:off x="141968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invGray">
              <a:xfrm rot="5400000">
                <a:off x="180214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invGray">
              <a:xfrm rot="5400000">
                <a:off x="218458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22"/>
            <p:cNvGrpSpPr/>
            <p:nvPr userDrawn="1"/>
          </p:nvGrpSpPr>
          <p:grpSpPr bwMode="invGray">
            <a:xfrm>
              <a:off x="2138270" y="0"/>
              <a:ext cx="340408" cy="3815366"/>
              <a:chOff x="702662" y="-3778"/>
              <a:chExt cx="340408" cy="1581912"/>
            </a:xfrm>
          </p:grpSpPr>
          <p:cxnSp>
            <p:nvCxnSpPr>
              <p:cNvPr id="65" name="Straight Connector 64"/>
              <p:cNvCxnSpPr/>
              <p:nvPr userDrawn="1"/>
            </p:nvCxnSpPr>
            <p:spPr bwMode="invGray">
              <a:xfrm rot="5400000">
                <a:off x="-87500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invGray">
              <a:xfrm rot="5400000">
                <a:off x="251320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invGray">
              <a:xfrm rot="5400000">
                <a:off x="-49256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invGray">
              <a:xfrm rot="5400000">
                <a:off x="-11011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invGray">
              <a:xfrm rot="5400000">
                <a:off x="27235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invGray">
              <a:xfrm rot="5400000">
                <a:off x="65479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invGray">
              <a:xfrm rot="5400000">
                <a:off x="103724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invGray">
              <a:xfrm rot="5400000">
                <a:off x="141968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 userDrawn="1"/>
            </p:nvCxnSpPr>
            <p:spPr bwMode="invGray">
              <a:xfrm rot="5400000">
                <a:off x="180214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invGray">
              <a:xfrm rot="5400000">
                <a:off x="218458" y="786384"/>
                <a:ext cx="1581912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Group 46"/>
            <p:cNvGrpSpPr/>
            <p:nvPr userDrawn="1"/>
          </p:nvGrpSpPr>
          <p:grpSpPr bwMode="invGray">
            <a:xfrm>
              <a:off x="2522318" y="0"/>
              <a:ext cx="413560" cy="3815366"/>
              <a:chOff x="2522318" y="0"/>
              <a:chExt cx="413560" cy="3815366"/>
            </a:xfrm>
          </p:grpSpPr>
          <p:cxnSp>
            <p:nvCxnSpPr>
              <p:cNvPr id="53" name="Straight Connector 52"/>
              <p:cNvCxnSpPr/>
              <p:nvPr userDrawn="1"/>
            </p:nvCxnSpPr>
            <p:spPr bwMode="invGray">
              <a:xfrm rot="5400000">
                <a:off x="615429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 userDrawn="1"/>
            </p:nvCxnSpPr>
            <p:spPr bwMode="invGray">
              <a:xfrm rot="5400000">
                <a:off x="954249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 userDrawn="1"/>
            </p:nvCxnSpPr>
            <p:spPr bwMode="invGray">
              <a:xfrm rot="5400000">
                <a:off x="653673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 bwMode="invGray">
              <a:xfrm rot="5400000">
                <a:off x="691918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 userDrawn="1"/>
            </p:nvCxnSpPr>
            <p:spPr bwMode="invGray">
              <a:xfrm rot="5400000">
                <a:off x="730164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 userDrawn="1"/>
            </p:nvCxnSpPr>
            <p:spPr bwMode="invGray">
              <a:xfrm rot="5400000">
                <a:off x="768408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 userDrawn="1"/>
            </p:nvCxnSpPr>
            <p:spPr bwMode="invGray">
              <a:xfrm rot="5400000">
                <a:off x="806653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 userDrawn="1"/>
            </p:nvCxnSpPr>
            <p:spPr bwMode="invGray">
              <a:xfrm rot="5400000">
                <a:off x="844897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 userDrawn="1"/>
            </p:nvCxnSpPr>
            <p:spPr bwMode="invGray">
              <a:xfrm rot="5400000">
                <a:off x="883143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 userDrawn="1"/>
            </p:nvCxnSpPr>
            <p:spPr bwMode="invGray">
              <a:xfrm rot="5400000">
                <a:off x="921387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 userDrawn="1"/>
            </p:nvCxnSpPr>
            <p:spPr bwMode="invGray">
              <a:xfrm rot="5400000">
                <a:off x="1027401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 bwMode="invGray">
              <a:xfrm rot="5400000">
                <a:off x="994539" y="1906889"/>
                <a:ext cx="3815366" cy="1588"/>
              </a:xfrm>
              <a:prstGeom prst="line">
                <a:avLst/>
              </a:prstGeom>
              <a:ln w="9525"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2862072" y="3959352"/>
            <a:ext cx="6245352" cy="1472184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black">
          <a:xfrm>
            <a:off x="2980944" y="2816352"/>
            <a:ext cx="5897880" cy="960120"/>
          </a:xfrm>
        </p:spPr>
        <p:txBody>
          <a:bodyPr anchor="b"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grpSp>
        <p:nvGrpSpPr>
          <p:cNvPr id="52" name="Group 87"/>
          <p:cNvGrpSpPr/>
          <p:nvPr/>
        </p:nvGrpSpPr>
        <p:grpSpPr bwMode="gray">
          <a:xfrm>
            <a:off x="8147304" y="2587752"/>
            <a:ext cx="640080" cy="118872"/>
            <a:chOff x="8147304" y="2587752"/>
            <a:chExt cx="640080" cy="118872"/>
          </a:xfrm>
        </p:grpSpPr>
        <p:sp>
          <p:nvSpPr>
            <p:cNvPr id="85" name="Rectangle 84"/>
            <p:cNvSpPr/>
            <p:nvPr userDrawn="1"/>
          </p:nvSpPr>
          <p:spPr bwMode="gray">
            <a:xfrm>
              <a:off x="8147304" y="2587752"/>
              <a:ext cx="118872" cy="118872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</a:endParaRPr>
            </a:p>
          </p:txBody>
        </p:sp>
        <p:sp>
          <p:nvSpPr>
            <p:cNvPr id="86" name="Rectangle 85"/>
            <p:cNvSpPr/>
            <p:nvPr userDrawn="1"/>
          </p:nvSpPr>
          <p:spPr bwMode="gray">
            <a:xfrm>
              <a:off x="8412480" y="2587752"/>
              <a:ext cx="118872" cy="118872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</a:endParaRPr>
            </a:p>
          </p:txBody>
        </p:sp>
        <p:sp>
          <p:nvSpPr>
            <p:cNvPr id="87" name="Rectangle 86"/>
            <p:cNvSpPr/>
            <p:nvPr userDrawn="1"/>
          </p:nvSpPr>
          <p:spPr bwMode="gray">
            <a:xfrm>
              <a:off x="8668512" y="2587752"/>
              <a:ext cx="118872" cy="118872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4573E-F6AE-47E8-A5D7-4BCB2A2DFF86}" type="datetimeFigureOut">
              <a:rPr lang="en-US" smtClean="0"/>
              <a:t>10/25/2017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83790-BC70-4AE4-8F29-A17DB58E18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7472" y="457200"/>
            <a:ext cx="6291072" cy="546811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Rectangle 6"/>
          <p:cNvSpPr/>
          <p:nvPr/>
        </p:nvSpPr>
        <p:spPr bwMode="ltGray">
          <a:xfrm rot="16200000">
            <a:off x="3787141" y="2999232"/>
            <a:ext cx="6355080" cy="365760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8" name="Right Triangle 7"/>
          <p:cNvSpPr/>
          <p:nvPr/>
        </p:nvSpPr>
        <p:spPr bwMode="ltGray">
          <a:xfrm rot="10800000">
            <a:off x="6786373" y="6355080"/>
            <a:ext cx="365760" cy="36576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9" name="Right Triangle 8"/>
          <p:cNvSpPr/>
          <p:nvPr/>
        </p:nvSpPr>
        <p:spPr bwMode="ltGray">
          <a:xfrm>
            <a:off x="7142989" y="5980176"/>
            <a:ext cx="374904" cy="37490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 bwMode="invGray">
          <a:xfrm rot="16200000">
            <a:off x="7078981" y="6419088"/>
            <a:ext cx="502920" cy="374904"/>
          </a:xfrm>
          <a:prstGeom prst="rect">
            <a:avLst/>
          </a:prstGeom>
          <a:gradFill flip="none" rotWithShape="1">
            <a:gsLst>
              <a:gs pos="0">
                <a:schemeClr val="accent4">
                  <a:shade val="30000"/>
                  <a:satMod val="115000"/>
                </a:schemeClr>
              </a:gs>
              <a:gs pos="50000">
                <a:schemeClr val="accent4">
                  <a:shade val="67500"/>
                  <a:satMod val="115000"/>
                </a:schemeClr>
              </a:gs>
              <a:gs pos="100000">
                <a:schemeClr val="accent4">
                  <a:shade val="100000"/>
                  <a:satMod val="11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grpSp>
        <p:nvGrpSpPr>
          <p:cNvPr id="11" name="Group 10"/>
          <p:cNvGrpSpPr/>
          <p:nvPr/>
        </p:nvGrpSpPr>
        <p:grpSpPr bwMode="invGray">
          <a:xfrm rot="5400000">
            <a:off x="7962938" y="5539777"/>
            <a:ext cx="356616" cy="2005509"/>
            <a:chOff x="702662" y="-3778"/>
            <a:chExt cx="340408" cy="1581912"/>
          </a:xfrm>
        </p:grpSpPr>
        <p:cxnSp>
          <p:nvCxnSpPr>
            <p:cNvPr id="12" name="Straight Connector 11"/>
            <p:cNvCxnSpPr/>
            <p:nvPr userDrawn="1"/>
          </p:nvCxnSpPr>
          <p:spPr bwMode="invGray">
            <a:xfrm rot="5400000">
              <a:off x="-87500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 bwMode="invGray">
            <a:xfrm rot="5400000">
              <a:off x="251320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 bwMode="invGray">
            <a:xfrm rot="5400000">
              <a:off x="-49256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 bwMode="invGray">
            <a:xfrm rot="5400000">
              <a:off x="-11011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 bwMode="invGray">
            <a:xfrm rot="5400000">
              <a:off x="27235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 bwMode="invGray">
            <a:xfrm rot="5400000">
              <a:off x="65479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 bwMode="invGray">
            <a:xfrm rot="5400000">
              <a:off x="103724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 bwMode="invGray">
            <a:xfrm rot="5400000">
              <a:off x="141968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 bwMode="invGray">
            <a:xfrm rot="5400000">
              <a:off x="180214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 bwMode="invGray">
            <a:xfrm rot="5400000">
              <a:off x="218458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 bwMode="invGray">
          <a:xfrm rot="5400000">
            <a:off x="3392340" y="2596980"/>
            <a:ext cx="356616" cy="7141296"/>
            <a:chOff x="702662" y="-3778"/>
            <a:chExt cx="340408" cy="1581912"/>
          </a:xfrm>
        </p:grpSpPr>
        <p:cxnSp>
          <p:nvCxnSpPr>
            <p:cNvPr id="23" name="Straight Connector 22"/>
            <p:cNvCxnSpPr/>
            <p:nvPr userDrawn="1"/>
          </p:nvCxnSpPr>
          <p:spPr bwMode="invGray">
            <a:xfrm rot="5400000">
              <a:off x="-87500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 bwMode="invGray">
            <a:xfrm rot="5400000">
              <a:off x="251320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 bwMode="invGray">
            <a:xfrm rot="5400000">
              <a:off x="-49256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 bwMode="invGray">
            <a:xfrm rot="5400000">
              <a:off x="-11011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 bwMode="invGray">
            <a:xfrm rot="5400000">
              <a:off x="27235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 bwMode="invGray">
            <a:xfrm rot="5400000">
              <a:off x="65479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 bwMode="invGray">
            <a:xfrm rot="5400000">
              <a:off x="103724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invGray">
            <a:xfrm rot="5400000">
              <a:off x="141968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invGray">
            <a:xfrm rot="5400000">
              <a:off x="180214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invGray">
            <a:xfrm rot="5400000">
              <a:off x="218458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78040" y="384048"/>
            <a:ext cx="1746504" cy="555040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4048" y="6400800"/>
            <a:ext cx="2133600" cy="365125"/>
          </a:xfrm>
        </p:spPr>
        <p:txBody>
          <a:bodyPr/>
          <a:lstStyle/>
          <a:p>
            <a:fld id="{6BE4573E-F6AE-47E8-A5D7-4BCB2A2DFF86}" type="datetimeFigureOut">
              <a:rPr lang="en-US" smtClean="0"/>
              <a:t>10/25/2017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400800"/>
            <a:ext cx="358444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17232" y="6400800"/>
            <a:ext cx="914400" cy="365125"/>
          </a:xfrm>
        </p:spPr>
        <p:txBody>
          <a:bodyPr/>
          <a:lstStyle/>
          <a:p>
            <a:fld id="{E8683790-BC70-4AE4-8F29-A17DB58E18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4573E-F6AE-47E8-A5D7-4BCB2A2DFF86}" type="datetimeFigureOut">
              <a:rPr lang="en-US" smtClean="0"/>
              <a:t>10/25/2017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83790-BC70-4AE4-8F29-A17DB58E18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496312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4573E-F6AE-47E8-A5D7-4BCB2A2DFF86}" type="datetimeFigureOut">
              <a:rPr lang="en-US" smtClean="0"/>
              <a:t>10/25/2017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83790-BC70-4AE4-8F29-A17DB58E18BB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32"/>
          <p:cNvGrpSpPr/>
          <p:nvPr/>
        </p:nvGrpSpPr>
        <p:grpSpPr bwMode="ltGray">
          <a:xfrm>
            <a:off x="0" y="4041648"/>
            <a:ext cx="9153144" cy="740664"/>
            <a:chOff x="0" y="1216152"/>
            <a:chExt cx="9153144" cy="740664"/>
          </a:xfrm>
        </p:grpSpPr>
        <p:sp>
          <p:nvSpPr>
            <p:cNvPr id="7" name="Rectangle 6"/>
            <p:cNvSpPr/>
            <p:nvPr userDrawn="1"/>
          </p:nvSpPr>
          <p:spPr bwMode="ltGray">
            <a:xfrm>
              <a:off x="685800" y="1216152"/>
              <a:ext cx="8467344" cy="36576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shade val="30000"/>
                    <a:satMod val="115000"/>
                  </a:schemeClr>
                </a:gs>
                <a:gs pos="50000">
                  <a:schemeClr val="accent2">
                    <a:shade val="67500"/>
                    <a:satMod val="115000"/>
                  </a:schemeClr>
                </a:gs>
                <a:gs pos="100000">
                  <a:schemeClr val="accent2">
                    <a:shade val="100000"/>
                    <a:satMod val="115000"/>
                  </a:scheme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</a:endParaRPr>
            </a:p>
          </p:txBody>
        </p:sp>
        <p:sp>
          <p:nvSpPr>
            <p:cNvPr id="8" name="Rectangle 7"/>
            <p:cNvSpPr/>
            <p:nvPr userDrawn="1"/>
          </p:nvSpPr>
          <p:spPr bwMode="ltGray">
            <a:xfrm>
              <a:off x="0" y="1581912"/>
              <a:ext cx="685800" cy="374904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shade val="30000"/>
                    <a:satMod val="115000"/>
                  </a:schemeClr>
                </a:gs>
                <a:gs pos="50000">
                  <a:schemeClr val="accent4">
                    <a:shade val="67500"/>
                    <a:satMod val="115000"/>
                  </a:schemeClr>
                </a:gs>
                <a:gs pos="100000">
                  <a:schemeClr val="accent4">
                    <a:shade val="100000"/>
                    <a:satMod val="115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</a:endParaRPr>
            </a:p>
          </p:txBody>
        </p:sp>
        <p:sp>
          <p:nvSpPr>
            <p:cNvPr id="9" name="Right Triangle 8"/>
            <p:cNvSpPr/>
            <p:nvPr userDrawn="1"/>
          </p:nvSpPr>
          <p:spPr bwMode="ltGray">
            <a:xfrm rot="5400000">
              <a:off x="685800" y="1581912"/>
              <a:ext cx="374904" cy="37490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</a:endParaRPr>
            </a:p>
          </p:txBody>
        </p:sp>
        <p:sp>
          <p:nvSpPr>
            <p:cNvPr id="10" name="Right Triangle 9"/>
            <p:cNvSpPr/>
            <p:nvPr userDrawn="1"/>
          </p:nvSpPr>
          <p:spPr bwMode="ltGray">
            <a:xfrm rot="16200000">
              <a:off x="320040" y="1216152"/>
              <a:ext cx="365760" cy="36576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22" name="Group 10"/>
          <p:cNvGrpSpPr/>
          <p:nvPr/>
        </p:nvGrpSpPr>
        <p:grpSpPr>
          <a:xfrm>
            <a:off x="702662" y="-3778"/>
            <a:ext cx="340408" cy="4394803"/>
            <a:chOff x="702662" y="-3778"/>
            <a:chExt cx="340408" cy="1581912"/>
          </a:xfrm>
        </p:grpSpPr>
        <p:cxnSp>
          <p:nvCxnSpPr>
            <p:cNvPr id="12" name="Straight Connector 11"/>
            <p:cNvCxnSpPr/>
            <p:nvPr userDrawn="1"/>
          </p:nvCxnSpPr>
          <p:spPr>
            <a:xfrm rot="5400000">
              <a:off x="-87500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rot="5400000">
              <a:off x="251320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 rot="5400000">
              <a:off x="-49256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rot="5400000">
              <a:off x="-11011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rot="5400000">
              <a:off x="27235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rot="5400000">
              <a:off x="65479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rot="5400000">
              <a:off x="103724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 rot="5400000">
              <a:off x="141968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 rot="5400000">
              <a:off x="180214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 rot="5400000">
              <a:off x="218458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21"/>
          <p:cNvGrpSpPr/>
          <p:nvPr/>
        </p:nvGrpSpPr>
        <p:grpSpPr>
          <a:xfrm>
            <a:off x="323615" y="4419600"/>
            <a:ext cx="340408" cy="2429255"/>
            <a:chOff x="702662" y="-3778"/>
            <a:chExt cx="340408" cy="1581912"/>
          </a:xfrm>
        </p:grpSpPr>
        <p:cxnSp>
          <p:nvCxnSpPr>
            <p:cNvPr id="23" name="Straight Connector 22"/>
            <p:cNvCxnSpPr/>
            <p:nvPr userDrawn="1"/>
          </p:nvCxnSpPr>
          <p:spPr>
            <a:xfrm rot="5400000">
              <a:off x="-87500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 rot="5400000">
              <a:off x="251320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 rot="5400000">
              <a:off x="-49256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 rot="5400000">
              <a:off x="-11011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rot="5400000">
              <a:off x="27235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rot="5400000">
              <a:off x="65479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rot="5400000">
              <a:off x="103724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 rot="5400000">
              <a:off x="141968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 rot="5400000">
              <a:off x="180214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 rot="5400000">
              <a:off x="218458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 bwMode="gray">
          <a:xfrm>
            <a:off x="8147304" y="4169664"/>
            <a:ext cx="640080" cy="118872"/>
            <a:chOff x="8147304" y="2587752"/>
            <a:chExt cx="640080" cy="118872"/>
          </a:xfrm>
        </p:grpSpPr>
        <p:sp>
          <p:nvSpPr>
            <p:cNvPr id="35" name="Rectangle 34"/>
            <p:cNvSpPr/>
            <p:nvPr userDrawn="1"/>
          </p:nvSpPr>
          <p:spPr bwMode="gray">
            <a:xfrm>
              <a:off x="8147304" y="2587752"/>
              <a:ext cx="118872" cy="118872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</a:endParaRPr>
            </a:p>
          </p:txBody>
        </p:sp>
        <p:sp>
          <p:nvSpPr>
            <p:cNvPr id="36" name="Rectangle 35"/>
            <p:cNvSpPr/>
            <p:nvPr userDrawn="1"/>
          </p:nvSpPr>
          <p:spPr bwMode="gray">
            <a:xfrm>
              <a:off x="8412480" y="2587752"/>
              <a:ext cx="118872" cy="118872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</a:endParaRPr>
            </a:p>
          </p:txBody>
        </p:sp>
        <p:sp>
          <p:nvSpPr>
            <p:cNvPr id="37" name="Rectangle 36"/>
            <p:cNvSpPr/>
            <p:nvPr userDrawn="1"/>
          </p:nvSpPr>
          <p:spPr bwMode="gray">
            <a:xfrm>
              <a:off x="8668512" y="2587752"/>
              <a:ext cx="118872" cy="118872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1143000" y="4498848"/>
            <a:ext cx="7772400" cy="1645920"/>
          </a:xfrm>
        </p:spPr>
        <p:txBody>
          <a:bodyPr anchor="t">
            <a:normAutofit/>
          </a:bodyPr>
          <a:lstStyle>
            <a:lvl1pPr algn="l">
              <a:defRPr sz="4400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3544" y="1719072"/>
            <a:ext cx="4038600" cy="441655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55464" y="1719072"/>
            <a:ext cx="4038600" cy="441655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4573E-F6AE-47E8-A5D7-4BCB2A2DFF86}" type="datetimeFigureOut">
              <a:rPr lang="en-US" smtClean="0"/>
              <a:t>10/25/2017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83790-BC70-4AE4-8F29-A17DB58E18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ltGray">
          <a:xfrm>
            <a:off x="685800" y="1216152"/>
            <a:ext cx="8467344" cy="365760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 bwMode="invGray">
          <a:xfrm>
            <a:off x="0" y="1581912"/>
            <a:ext cx="685800" cy="374904"/>
          </a:xfrm>
          <a:prstGeom prst="rect">
            <a:avLst/>
          </a:prstGeom>
          <a:gradFill flip="none" rotWithShape="1">
            <a:gsLst>
              <a:gs pos="0">
                <a:schemeClr val="accent4">
                  <a:shade val="30000"/>
                  <a:satMod val="115000"/>
                </a:schemeClr>
              </a:gs>
              <a:gs pos="50000">
                <a:schemeClr val="accent4">
                  <a:shade val="67500"/>
                  <a:satMod val="115000"/>
                </a:schemeClr>
              </a:gs>
              <a:gs pos="100000">
                <a:schemeClr val="accent4">
                  <a:shade val="100000"/>
                  <a:satMod val="11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2" name="Right Triangle 11"/>
          <p:cNvSpPr/>
          <p:nvPr/>
        </p:nvSpPr>
        <p:spPr bwMode="ltGray">
          <a:xfrm rot="5400000">
            <a:off x="685800" y="1581912"/>
            <a:ext cx="374904" cy="37490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3" name="Right Triangle 12"/>
          <p:cNvSpPr/>
          <p:nvPr/>
        </p:nvSpPr>
        <p:spPr bwMode="ltGray">
          <a:xfrm rot="16200000">
            <a:off x="320040" y="1216152"/>
            <a:ext cx="365760" cy="36576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grpSp>
        <p:nvGrpSpPr>
          <p:cNvPr id="14" name="Group 13"/>
          <p:cNvGrpSpPr/>
          <p:nvPr/>
        </p:nvGrpSpPr>
        <p:grpSpPr bwMode="invGray">
          <a:xfrm>
            <a:off x="702662" y="-3778"/>
            <a:ext cx="340408" cy="1581912"/>
            <a:chOff x="702662" y="-3778"/>
            <a:chExt cx="340408" cy="1581912"/>
          </a:xfrm>
        </p:grpSpPr>
        <p:cxnSp>
          <p:nvCxnSpPr>
            <p:cNvPr id="15" name="Straight Connector 14"/>
            <p:cNvCxnSpPr/>
            <p:nvPr userDrawn="1"/>
          </p:nvCxnSpPr>
          <p:spPr bwMode="invGray">
            <a:xfrm rot="5400000">
              <a:off x="-87500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 bwMode="invGray">
            <a:xfrm rot="5400000">
              <a:off x="251320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 bwMode="invGray">
            <a:xfrm rot="5400000">
              <a:off x="-49256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 bwMode="invGray">
            <a:xfrm rot="5400000">
              <a:off x="-11011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 bwMode="invGray">
            <a:xfrm rot="5400000">
              <a:off x="27235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 bwMode="invGray">
            <a:xfrm rot="5400000">
              <a:off x="65479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 bwMode="invGray">
            <a:xfrm rot="5400000">
              <a:off x="103724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 bwMode="invGray">
            <a:xfrm rot="5400000">
              <a:off x="141968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 bwMode="invGray">
            <a:xfrm rot="5400000">
              <a:off x="180214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 bwMode="invGray">
            <a:xfrm rot="5400000">
              <a:off x="218458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 bwMode="invGray">
          <a:xfrm>
            <a:off x="323615" y="1580352"/>
            <a:ext cx="340408" cy="5268503"/>
            <a:chOff x="702662" y="-3778"/>
            <a:chExt cx="340408" cy="1581912"/>
          </a:xfrm>
        </p:grpSpPr>
        <p:cxnSp>
          <p:nvCxnSpPr>
            <p:cNvPr id="26" name="Straight Connector 25"/>
            <p:cNvCxnSpPr/>
            <p:nvPr userDrawn="1"/>
          </p:nvCxnSpPr>
          <p:spPr bwMode="invGray">
            <a:xfrm rot="5400000">
              <a:off x="-87500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 bwMode="invGray">
            <a:xfrm rot="5400000">
              <a:off x="251320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 bwMode="invGray">
            <a:xfrm rot="5400000">
              <a:off x="-49256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 bwMode="invGray">
            <a:xfrm rot="5400000">
              <a:off x="-11011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invGray">
            <a:xfrm rot="5400000">
              <a:off x="27235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 bwMode="invGray">
            <a:xfrm rot="5400000">
              <a:off x="65479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invGray">
            <a:xfrm rot="5400000">
              <a:off x="103724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invGray">
            <a:xfrm rot="5400000">
              <a:off x="141968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invGray">
            <a:xfrm rot="5400000">
              <a:off x="180214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invGray">
            <a:xfrm rot="5400000">
              <a:off x="218458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7824" y="1691640"/>
            <a:ext cx="3867912" cy="63976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7824" y="2359152"/>
            <a:ext cx="38679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040" y="1691640"/>
            <a:ext cx="3867912" cy="63976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2040" y="2359152"/>
            <a:ext cx="386791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4573E-F6AE-47E8-A5D7-4BCB2A2DFF86}" type="datetimeFigureOut">
              <a:rPr lang="en-US" smtClean="0"/>
              <a:t>10/25/2017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83790-BC70-4AE4-8F29-A17DB58E18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4573E-F6AE-47E8-A5D7-4BCB2A2DFF86}" type="datetimeFigureOut">
              <a:rPr lang="en-US" smtClean="0"/>
              <a:t>10/25/2017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83790-BC70-4AE4-8F29-A17DB58E18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4573E-F6AE-47E8-A5D7-4BCB2A2DFF86}" type="datetimeFigureOut">
              <a:rPr lang="en-US" smtClean="0"/>
              <a:t>10/25/2017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83790-BC70-4AE4-8F29-A17DB58E18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6576"/>
            <a:ext cx="7662672" cy="1143000"/>
          </a:xfrm>
        </p:spPr>
        <p:txBody>
          <a:bodyPr anchor="ctr">
            <a:normAutofit/>
          </a:bodyPr>
          <a:lstStyle>
            <a:lvl1pPr algn="l">
              <a:defRPr sz="40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91640"/>
            <a:ext cx="5111496" cy="45537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1560" y="1691640"/>
            <a:ext cx="2414016" cy="456285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4573E-F6AE-47E8-A5D7-4BCB2A2DFF86}" type="datetimeFigureOut">
              <a:rPr lang="en-US" smtClean="0"/>
              <a:t>10/25/2017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83790-BC70-4AE4-8F29-A17DB58E18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6576"/>
            <a:ext cx="7662672" cy="1143000"/>
          </a:xfrm>
        </p:spPr>
        <p:txBody>
          <a:bodyPr anchor="ctr">
            <a:normAutofit/>
          </a:bodyPr>
          <a:lstStyle>
            <a:lvl1pPr algn="l">
              <a:defRPr sz="40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896112" y="1801368"/>
            <a:ext cx="7790688" cy="36758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5256" y="5541264"/>
            <a:ext cx="7818120" cy="7040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4573E-F6AE-47E8-A5D7-4BCB2A2DFF86}" type="datetimeFigureOut">
              <a:rPr lang="en-US" smtClean="0"/>
              <a:t>10/25/2017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83790-BC70-4AE4-8F29-A17DB58E18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9144000" cy="1581912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097280" y="36576"/>
            <a:ext cx="76626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black">
          <a:xfrm>
            <a:off x="3429000" y="640080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black">
          <a:xfrm>
            <a:off x="6553200" y="64008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E8683790-BC70-4AE4-8F29-A17DB58E1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 bwMode="ltGray">
          <a:xfrm>
            <a:off x="685800" y="1216152"/>
            <a:ext cx="8467344" cy="365760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 bwMode="invGray">
          <a:xfrm>
            <a:off x="0" y="1581912"/>
            <a:ext cx="685800" cy="374904"/>
          </a:xfrm>
          <a:prstGeom prst="rect">
            <a:avLst/>
          </a:prstGeom>
          <a:gradFill flip="none" rotWithShape="1">
            <a:gsLst>
              <a:gs pos="0">
                <a:schemeClr val="accent4">
                  <a:shade val="30000"/>
                  <a:satMod val="115000"/>
                </a:schemeClr>
              </a:gs>
              <a:gs pos="50000">
                <a:schemeClr val="accent4">
                  <a:shade val="67500"/>
                  <a:satMod val="115000"/>
                </a:schemeClr>
              </a:gs>
              <a:gs pos="100000">
                <a:schemeClr val="accent4">
                  <a:shade val="100000"/>
                  <a:satMod val="11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1" name="Right Triangle 10"/>
          <p:cNvSpPr/>
          <p:nvPr/>
        </p:nvSpPr>
        <p:spPr bwMode="ltGray">
          <a:xfrm rot="5400000">
            <a:off x="685800" y="1581912"/>
            <a:ext cx="374904" cy="37490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12" name="Right Triangle 11"/>
          <p:cNvSpPr/>
          <p:nvPr/>
        </p:nvSpPr>
        <p:spPr bwMode="ltGray">
          <a:xfrm rot="16200000">
            <a:off x="320040" y="1216152"/>
            <a:ext cx="365760" cy="36576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grpSp>
        <p:nvGrpSpPr>
          <p:cNvPr id="9" name="Group 31"/>
          <p:cNvGrpSpPr/>
          <p:nvPr/>
        </p:nvGrpSpPr>
        <p:grpSpPr bwMode="gray">
          <a:xfrm>
            <a:off x="702662" y="-3778"/>
            <a:ext cx="340408" cy="1581912"/>
            <a:chOff x="702662" y="-3778"/>
            <a:chExt cx="340408" cy="1581912"/>
          </a:xfrm>
        </p:grpSpPr>
        <p:cxnSp>
          <p:nvCxnSpPr>
            <p:cNvPr id="14" name="Straight Connector 13"/>
            <p:cNvCxnSpPr/>
            <p:nvPr userDrawn="1"/>
          </p:nvCxnSpPr>
          <p:spPr bwMode="gray">
            <a:xfrm rot="5400000">
              <a:off x="-87500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 bwMode="gray">
            <a:xfrm rot="5400000">
              <a:off x="251320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 bwMode="gray">
            <a:xfrm rot="5400000">
              <a:off x="-49256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 bwMode="gray">
            <a:xfrm rot="5400000">
              <a:off x="-11011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 bwMode="gray">
            <a:xfrm rot="5400000">
              <a:off x="27235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 bwMode="gray">
            <a:xfrm rot="5400000">
              <a:off x="65479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 bwMode="gray">
            <a:xfrm rot="5400000">
              <a:off x="103724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 bwMode="gray">
            <a:xfrm rot="5400000">
              <a:off x="141968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 bwMode="gray">
            <a:xfrm rot="5400000">
              <a:off x="180214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 bwMode="gray">
            <a:xfrm rot="5400000">
              <a:off x="218458" y="786384"/>
              <a:ext cx="1581912" cy="1588"/>
            </a:xfrm>
            <a:prstGeom prst="line">
              <a:avLst/>
            </a:prstGeom>
            <a:ln w="9525"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2"/>
          <p:cNvGrpSpPr/>
          <p:nvPr/>
        </p:nvGrpSpPr>
        <p:grpSpPr bwMode="invGray">
          <a:xfrm>
            <a:off x="323615" y="1580352"/>
            <a:ext cx="340408" cy="5268503"/>
            <a:chOff x="702662" y="-3778"/>
            <a:chExt cx="340408" cy="1581912"/>
          </a:xfrm>
        </p:grpSpPr>
        <p:cxnSp>
          <p:nvCxnSpPr>
            <p:cNvPr id="34" name="Straight Connector 33"/>
            <p:cNvCxnSpPr/>
            <p:nvPr userDrawn="1"/>
          </p:nvCxnSpPr>
          <p:spPr bwMode="invGray">
            <a:xfrm rot="5400000">
              <a:off x="-87500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invGray">
            <a:xfrm rot="5400000">
              <a:off x="251320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invGray">
            <a:xfrm rot="5400000">
              <a:off x="-49256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 bwMode="invGray">
            <a:xfrm rot="5400000">
              <a:off x="-11011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 bwMode="invGray">
            <a:xfrm rot="5400000">
              <a:off x="27235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invGray">
            <a:xfrm rot="5400000">
              <a:off x="65479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invGray">
            <a:xfrm rot="5400000">
              <a:off x="103724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invGray">
            <a:xfrm rot="5400000">
              <a:off x="141968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invGray">
            <a:xfrm rot="5400000">
              <a:off x="180214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invGray">
            <a:xfrm rot="5400000">
              <a:off x="218458" y="786384"/>
              <a:ext cx="1581912" cy="1588"/>
            </a:xfrm>
            <a:prstGeom prst="line">
              <a:avLst/>
            </a:prstGeom>
            <a:ln w="9525">
              <a:solidFill>
                <a:srgbClr val="A6A6A6">
                  <a:alpha val="34902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1069848" y="1600200"/>
            <a:ext cx="76169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black">
          <a:xfrm>
            <a:off x="1069848" y="64008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6BE4573E-F6AE-47E8-A5D7-4BCB2A2DFF86}" type="datetimeFigureOut">
              <a:rPr lang="en-US" smtClean="0"/>
              <a:pPr/>
              <a:t>10/25/2017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ln w="12700">
            <a:solidFill>
              <a:schemeClr val="accent2">
                <a:lumMod val="50000"/>
              </a:schemeClr>
            </a:solidFill>
          </a:ln>
          <a:gradFill>
            <a:gsLst>
              <a:gs pos="0">
                <a:schemeClr val="accent2"/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16200000" scaled="1"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latin typeface="Times New Roman" panose="02020603050405020304" pitchFamily="18" charset="0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973417-74B3-4864-9E1D-268C7269D9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중간고사 </a:t>
            </a:r>
            <a:r>
              <a:rPr lang="en-US" altLang="ko-KR" dirty="0"/>
              <a:t>- </a:t>
            </a:r>
            <a:r>
              <a:rPr lang="ko-KR" altLang="en-US" dirty="0"/>
              <a:t>콘텐츠 제작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D1C06E-3237-407F-9CC8-00F2E8918D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3D </a:t>
            </a:r>
            <a:r>
              <a:rPr lang="ko-KR" altLang="en-US" dirty="0"/>
              <a:t>콘텐츠 이론 및 활용</a:t>
            </a:r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5465CAA5-0EC4-4C6A-B1AF-16C53B3E10DF}"/>
              </a:ext>
            </a:extLst>
          </p:cNvPr>
          <p:cNvSpPr txBox="1">
            <a:spLocks/>
          </p:cNvSpPr>
          <p:nvPr/>
        </p:nvSpPr>
        <p:spPr bwMode="black">
          <a:xfrm>
            <a:off x="4743450" y="5750052"/>
            <a:ext cx="4363974" cy="9601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Times New Roman" panose="02020603050405020304" pitchFamily="18" charset="0"/>
              </a:rPr>
              <a:t>학번</a:t>
            </a:r>
            <a:r>
              <a:rPr lang="en-US" altLang="ko-KR" dirty="0">
                <a:latin typeface="Times New Roman" panose="02020603050405020304" pitchFamily="18" charset="0"/>
              </a:rPr>
              <a:t>2011250611, </a:t>
            </a:r>
            <a:r>
              <a:rPr lang="ko-KR" altLang="en-US" dirty="0">
                <a:latin typeface="Times New Roman" panose="02020603050405020304" pitchFamily="18" charset="0"/>
              </a:rPr>
              <a:t>장석우</a:t>
            </a:r>
          </a:p>
        </p:txBody>
      </p:sp>
    </p:spTree>
    <p:extLst>
      <p:ext uri="{BB962C8B-B14F-4D97-AF65-F5344CB8AC3E}">
        <p14:creationId xmlns:p14="http://schemas.microsoft.com/office/powerpoint/2010/main" val="271561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6A8C1D-DCC5-4400-9322-268F35890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월드 콘텐츠에 적용할 조건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F5CF6D-5452-4C2C-A36C-C5A37AD65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dirty="0"/>
              <a:t>분위기에 어울리는 스카이 박스로 변경</a:t>
            </a:r>
            <a:endParaRPr lang="en-US" altLang="ko-KR" dirty="0"/>
          </a:p>
          <a:p>
            <a:r>
              <a:rPr lang="ko-KR" altLang="en-US" dirty="0"/>
              <a:t>키보드와 마우스로 월드를 둘러볼 수 있도록 함</a:t>
            </a:r>
            <a:r>
              <a:rPr lang="en-US" altLang="ko-KR" dirty="0"/>
              <a:t>(1</a:t>
            </a:r>
            <a:r>
              <a:rPr lang="ko-KR" altLang="en-US" dirty="0"/>
              <a:t>인칭시점 컨트롤사용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씬 전체에 산들바람효과 주기</a:t>
            </a:r>
            <a:endParaRPr lang="en-US" altLang="ko-KR" dirty="0"/>
          </a:p>
          <a:p>
            <a:r>
              <a:rPr lang="ko-KR" altLang="en-US" dirty="0"/>
              <a:t>흐르는 워터효과 추가</a:t>
            </a:r>
            <a:endParaRPr lang="en-US" altLang="ko-KR" dirty="0"/>
          </a:p>
          <a:p>
            <a:r>
              <a:rPr lang="en-US" altLang="ko-KR" dirty="0"/>
              <a:t>Unity package</a:t>
            </a:r>
            <a:r>
              <a:rPr lang="ko-KR" altLang="en-US" dirty="0"/>
              <a:t>를 만들어 블랙보드에 업로드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패키지 이름은 학번으로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패키지 파일에는 </a:t>
            </a:r>
            <a:r>
              <a:rPr lang="ko-KR" altLang="en-US" dirty="0" err="1"/>
              <a:t>씬에</a:t>
            </a:r>
            <a:r>
              <a:rPr lang="ko-KR" altLang="en-US" dirty="0"/>
              <a:t> 사용된 객체만 포함되도록 최적화 할 것</a:t>
            </a:r>
            <a:r>
              <a:rPr lang="en-US" altLang="ko-KR" dirty="0"/>
              <a:t>. (</a:t>
            </a:r>
            <a:r>
              <a:rPr lang="ko-KR" altLang="en-US" dirty="0"/>
              <a:t>사용되지 않은 객체는 제외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패키지내에 본 </a:t>
            </a:r>
            <a:r>
              <a:rPr lang="en-US" altLang="ko-KR" dirty="0"/>
              <a:t>ppt</a:t>
            </a:r>
            <a:r>
              <a:rPr lang="ko-KR" altLang="en-US" dirty="0"/>
              <a:t>파일을 포함할 것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4240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9084B0-67F2-48C9-87BF-6CE5DD02F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</a:t>
            </a:r>
            <a:r>
              <a:rPr lang="ko-KR" altLang="en-US" dirty="0"/>
              <a:t>월드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DDCCFE-51AC-42EB-95D6-D43686CCA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콘텐츠 유형</a:t>
            </a:r>
            <a:r>
              <a:rPr lang="en-US" altLang="ko-KR" dirty="0"/>
              <a:t> : </a:t>
            </a:r>
            <a:r>
              <a:rPr lang="ko-KR" altLang="en-US" dirty="0"/>
              <a:t>공원</a:t>
            </a:r>
            <a:endParaRPr lang="en-US" altLang="ko-KR" dirty="0"/>
          </a:p>
          <a:p>
            <a:r>
              <a:rPr lang="ko-KR" altLang="en-US" dirty="0"/>
              <a:t>컨셉 </a:t>
            </a:r>
            <a:r>
              <a:rPr lang="en-US" altLang="ko-KR" dirty="0"/>
              <a:t>: </a:t>
            </a:r>
            <a:r>
              <a:rPr lang="ko-KR" altLang="en-US" dirty="0"/>
              <a:t>그랜트 </a:t>
            </a:r>
            <a:r>
              <a:rPr lang="ko-KR" altLang="en-US" dirty="0" err="1"/>
              <a:t>캐니언</a:t>
            </a:r>
            <a:endParaRPr lang="en-US" altLang="ko-KR" dirty="0"/>
          </a:p>
          <a:p>
            <a:r>
              <a:rPr lang="ko-KR" altLang="en-US" dirty="0"/>
              <a:t>미국 애리조나주에 위치한 그랜드 </a:t>
            </a:r>
            <a:r>
              <a:rPr lang="ko-KR" altLang="en-US" dirty="0" err="1"/>
              <a:t>캐니언</a:t>
            </a:r>
            <a:r>
              <a:rPr lang="ko-KR" altLang="en-US" dirty="0"/>
              <a:t> 국립공원의 저녁 놀이 질 무렵의 모습을 나름의 상상을 가미하여 표현하였습니다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8430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9084B0-67F2-48C9-87BF-6CE5DD02F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리소스</a:t>
            </a:r>
            <a:r>
              <a:rPr lang="en-US" altLang="ko-KR" dirty="0"/>
              <a:t>(</a:t>
            </a:r>
            <a:r>
              <a:rPr lang="ko-KR" altLang="en-US" dirty="0"/>
              <a:t>패키지</a:t>
            </a:r>
            <a:r>
              <a:rPr lang="en-US" altLang="ko-KR" dirty="0"/>
              <a:t>, </a:t>
            </a:r>
            <a:r>
              <a:rPr lang="ko-KR" altLang="en-US" dirty="0"/>
              <a:t>그래픽</a:t>
            </a:r>
            <a:r>
              <a:rPr lang="en-US" altLang="ko-KR" dirty="0"/>
              <a:t>)</a:t>
            </a:r>
            <a:r>
              <a:rPr lang="ko-KR" altLang="en-US" dirty="0"/>
              <a:t> 출처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DDCCFE-51AC-42EB-95D6-D43686CCA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Import package</a:t>
            </a:r>
          </a:p>
          <a:p>
            <a:pPr lvl="1"/>
            <a:r>
              <a:rPr lang="en-US" altLang="ko-KR" dirty="0"/>
              <a:t>Environment</a:t>
            </a:r>
          </a:p>
          <a:p>
            <a:pPr lvl="1"/>
            <a:r>
              <a:rPr lang="en-US" altLang="ko-KR" dirty="0"/>
              <a:t>Characters</a:t>
            </a:r>
          </a:p>
          <a:p>
            <a:r>
              <a:rPr lang="en-US" altLang="ko-KR" dirty="0"/>
              <a:t>Asset</a:t>
            </a:r>
            <a:r>
              <a:rPr lang="ko-KR" altLang="en-US" dirty="0"/>
              <a:t> </a:t>
            </a:r>
            <a:r>
              <a:rPr lang="en-US" altLang="ko-KR" dirty="0"/>
              <a:t>Store</a:t>
            </a:r>
          </a:p>
          <a:p>
            <a:pPr lvl="1"/>
            <a:r>
              <a:rPr lang="en-US" altLang="ko-KR" dirty="0"/>
              <a:t>Skybox</a:t>
            </a:r>
            <a:r>
              <a:rPr lang="ko-KR" altLang="en-US" dirty="0"/>
              <a:t> </a:t>
            </a:r>
            <a:r>
              <a:rPr lang="en-US" altLang="ko-KR" dirty="0"/>
              <a:t>1.0</a:t>
            </a:r>
          </a:p>
          <a:p>
            <a:pPr lvl="1"/>
            <a:r>
              <a:rPr lang="en-US" altLang="ko-KR" dirty="0"/>
              <a:t>Standard Assets</a:t>
            </a:r>
          </a:p>
          <a:p>
            <a:r>
              <a:rPr lang="en-US" altLang="ko-KR" dirty="0"/>
              <a:t>Bridge</a:t>
            </a:r>
          </a:p>
          <a:p>
            <a:pPr lvl="1"/>
            <a:r>
              <a:rPr lang="en-US" altLang="ko-KR" dirty="0"/>
              <a:t>https://www.turbosquid.com/Search/Artists/Gameworld3D</a:t>
            </a:r>
          </a:p>
          <a:p>
            <a:r>
              <a:rPr lang="en-US" altLang="ko-KR" dirty="0"/>
              <a:t>Material</a:t>
            </a:r>
          </a:p>
          <a:p>
            <a:pPr lvl="1"/>
            <a:r>
              <a:rPr lang="en-US" altLang="ko-KR" dirty="0"/>
              <a:t>QS Materials Nature – Pack Grass vol.2</a:t>
            </a:r>
          </a:p>
        </p:txBody>
      </p:sp>
    </p:spTree>
    <p:extLst>
      <p:ext uri="{BB962C8B-B14F-4D97-AF65-F5344CB8AC3E}">
        <p14:creationId xmlns:p14="http://schemas.microsoft.com/office/powerpoint/2010/main" val="859084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3BD532-2954-4414-86FB-CA12CB422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주요 화면</a:t>
            </a:r>
            <a:r>
              <a:rPr lang="en-US" altLang="ko-KR" dirty="0"/>
              <a:t>(1)-</a:t>
            </a:r>
            <a:r>
              <a:rPr lang="ko-KR" altLang="en-US" dirty="0"/>
              <a:t>전체월드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D88630A-E4B4-406D-8404-A0D23FD5A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96130"/>
            <a:ext cx="7217546" cy="484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758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3BD532-2954-4414-86FB-CA12CB422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주요 화면</a:t>
            </a:r>
            <a:r>
              <a:rPr lang="en-US" altLang="ko-KR" dirty="0"/>
              <a:t>(2) - </a:t>
            </a:r>
            <a:r>
              <a:rPr lang="ko-KR" altLang="en-US" dirty="0"/>
              <a:t>초원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CBAB39-38DE-41DA-A71E-493BE5158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32" y="2267501"/>
            <a:ext cx="8046720" cy="363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761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3BD532-2954-4414-86FB-CA12CB422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주요 화면</a:t>
            </a:r>
            <a:r>
              <a:rPr lang="en-US" altLang="ko-KR" dirty="0"/>
              <a:t>(3)-</a:t>
            </a:r>
            <a:r>
              <a:rPr lang="ko-KR" altLang="en-US" dirty="0"/>
              <a:t>절벽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F674BE-D03A-46ED-B5B0-C7A265381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24" y="2551129"/>
            <a:ext cx="8759952" cy="330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955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3BD532-2954-4414-86FB-CA12CB422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주요 화면</a:t>
            </a:r>
            <a:r>
              <a:rPr lang="en-US" altLang="ko-KR" dirty="0"/>
              <a:t>(4)-</a:t>
            </a:r>
            <a:r>
              <a:rPr lang="ko-KR" altLang="en-US" dirty="0"/>
              <a:t>협곡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3F26281-C6F9-4400-8D18-1C43720975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51202"/>
            <a:ext cx="7190912" cy="474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587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3BD532-2954-4414-86FB-CA12CB422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주요 화면</a:t>
            </a:r>
            <a:r>
              <a:rPr lang="en-US" altLang="ko-KR" dirty="0"/>
              <a:t>(5)-</a:t>
            </a:r>
            <a:r>
              <a:rPr lang="ko-KR" altLang="en-US" dirty="0"/>
              <a:t>다리</a:t>
            </a:r>
            <a:r>
              <a:rPr lang="en-US" altLang="ko-KR" dirty="0"/>
              <a:t>, </a:t>
            </a:r>
            <a:r>
              <a:rPr lang="ko-KR" altLang="en-US" dirty="0"/>
              <a:t>물줄기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C549598-D0CF-4016-931D-AF12AABC3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70" y="1950661"/>
            <a:ext cx="7838982" cy="463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535658"/>
      </p:ext>
    </p:extLst>
  </p:cSld>
  <p:clrMapOvr>
    <a:masterClrMapping/>
  </p:clrMapOvr>
</p:sld>
</file>

<file path=ppt/theme/theme1.xml><?xml version="1.0" encoding="utf-8"?>
<a:theme xmlns:a="http://schemas.openxmlformats.org/drawingml/2006/main" name="New_Korea01">
  <a:themeElements>
    <a:clrScheme name="Korea01">
      <a:dk1>
        <a:srgbClr val="000000"/>
      </a:dk1>
      <a:lt1>
        <a:srgbClr val="FFFFFF"/>
      </a:lt1>
      <a:dk2>
        <a:srgbClr val="003366"/>
      </a:dk2>
      <a:lt2>
        <a:srgbClr val="F5F1D7"/>
      </a:lt2>
      <a:accent1>
        <a:srgbClr val="B2B2B2"/>
      </a:accent1>
      <a:accent2>
        <a:srgbClr val="C6BE5A"/>
      </a:accent2>
      <a:accent3>
        <a:srgbClr val="84AA4B"/>
      </a:accent3>
      <a:accent4>
        <a:srgbClr val="CB6B23"/>
      </a:accent4>
      <a:accent5>
        <a:srgbClr val="8A6EB2"/>
      </a:accent5>
      <a:accent6>
        <a:srgbClr val="4AA3AC"/>
      </a:accent6>
      <a:hlink>
        <a:srgbClr val="0FD2D7"/>
      </a:hlink>
      <a:folHlink>
        <a:srgbClr val="FF0066"/>
      </a:folHlink>
    </a:clrScheme>
    <a:fontScheme name="Korea01">
      <a:majorFont>
        <a:latin typeface="Calisto MT"/>
        <a:ea typeface=""/>
        <a:cs typeface=""/>
      </a:majorFont>
      <a:minorFont>
        <a:latin typeface="Constantia"/>
        <a:ea typeface=""/>
        <a:cs typeface=""/>
      </a:minorFont>
    </a:fontScheme>
    <a:fmtScheme name="Korea0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35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35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8100000" algn="b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translucentPowder">
            <a:bevelT w="38100" h="38100" prst="slope"/>
          </a:sp3d>
        </a:effectStyle>
        <a:effectStyle>
          <a:effectLst>
            <a:outerShdw blurRad="50800" dist="25400" dir="2700000" algn="b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8000000"/>
            </a:lightRig>
          </a:scene3d>
          <a:sp3d prstMaterial="flat">
            <a:bevelT w="31750" h="63500" prst="slope"/>
          </a:sp3d>
        </a:effectStyle>
        <a:effectStyle>
          <a:effectLst>
            <a:outerShdw blurRad="38100" dist="38100" dir="2700000" algn="bl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6200000"/>
            </a:lightRig>
          </a:scene3d>
          <a:sp3d prstMaterial="flat">
            <a:bevelT w="57150" h="1143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  <a:satMod val="90000"/>
              </a:schemeClr>
            </a:gs>
            <a:gs pos="100000">
              <a:schemeClr val="phClr">
                <a:shade val="90000"/>
                <a:satMod val="100000"/>
                <a:lumMod val="80000"/>
              </a:schemeClr>
            </a:gs>
          </a:gsLst>
          <a:lin ang="10800000" scaled="1"/>
        </a:gradFill>
        <a:gradFill rotWithShape="1">
          <a:gsLst>
            <a:gs pos="22000">
              <a:schemeClr val="phClr">
                <a:tint val="100000"/>
                <a:shade val="60000"/>
                <a:satMod val="170000"/>
              </a:schemeClr>
            </a:gs>
            <a:gs pos="100000">
              <a:schemeClr val="phClr">
                <a:tint val="95000"/>
                <a:shade val="100000"/>
                <a:satMod val="130000"/>
                <a:lumMod val="130000"/>
              </a:schemeClr>
            </a:gs>
          </a:gsLst>
          <a:lin ang="27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TM10237561[[fn=매듭 테마]]</Template>
  <TotalTime>182</TotalTime>
  <Words>148</Words>
  <Application>Microsoft Office PowerPoint</Application>
  <PresentationFormat>화면 슬라이드 쇼(4:3)</PresentationFormat>
  <Paragraphs>31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Arial</vt:lpstr>
      <vt:lpstr>Times New Roman</vt:lpstr>
      <vt:lpstr>New_Korea01</vt:lpstr>
      <vt:lpstr>중간고사 - 콘텐츠 제작</vt:lpstr>
      <vt:lpstr>월드 콘텐츠에 적용할 조건</vt:lpstr>
      <vt:lpstr>3D월드 개요</vt:lpstr>
      <vt:lpstr>리소스(패키지, 그래픽) 출처</vt:lpstr>
      <vt:lpstr>주요 화면(1)-전체월드</vt:lpstr>
      <vt:lpstr>주요 화면(2) - 초원</vt:lpstr>
      <vt:lpstr>주요 화면(3)-절벽</vt:lpstr>
      <vt:lpstr>주요 화면(4)-협곡</vt:lpstr>
      <vt:lpstr>주요 화면(5)-다리, 물줄기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월드 제목을 입력</dc:title>
  <dc:creator>유길상</dc:creator>
  <cp:lastModifiedBy>장석우</cp:lastModifiedBy>
  <cp:revision>27</cp:revision>
  <dcterms:created xsi:type="dcterms:W3CDTF">2017-10-23T06:41:50Z</dcterms:created>
  <dcterms:modified xsi:type="dcterms:W3CDTF">2017-10-25T09:40:57Z</dcterms:modified>
</cp:coreProperties>
</file>

<file path=docProps/thumbnail.jpeg>
</file>